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sldIdLst>
    <p:sldId id="266" r:id="rId2"/>
    <p:sldId id="286" r:id="rId3"/>
    <p:sldId id="313" r:id="rId4"/>
    <p:sldId id="312" r:id="rId5"/>
    <p:sldId id="311" r:id="rId6"/>
    <p:sldId id="289" r:id="rId7"/>
    <p:sldId id="290" r:id="rId8"/>
    <p:sldId id="315" r:id="rId9"/>
    <p:sldId id="316" r:id="rId10"/>
    <p:sldId id="317" r:id="rId11"/>
    <p:sldId id="318" r:id="rId12"/>
    <p:sldId id="314" r:id="rId13"/>
    <p:sldId id="310" r:id="rId14"/>
    <p:sldId id="309" r:id="rId15"/>
    <p:sldId id="308" r:id="rId16"/>
    <p:sldId id="307" r:id="rId17"/>
    <p:sldId id="306" r:id="rId18"/>
    <p:sldId id="305" r:id="rId19"/>
    <p:sldId id="304" r:id="rId20"/>
    <p:sldId id="303" r:id="rId21"/>
    <p:sldId id="301" r:id="rId22"/>
    <p:sldId id="302" r:id="rId23"/>
    <p:sldId id="300" r:id="rId24"/>
    <p:sldId id="319" r:id="rId25"/>
    <p:sldId id="28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4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E21A-85C5-4069-A22A-93A4C80E4D8B}" type="datetime4">
              <a:rPr lang="en-US" smtClean="0"/>
              <a:pPr/>
              <a:t>July 28, 2013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FA24-17DC-48A5-A19F-F3393529559E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F32E-F396-4857-9E0B-A297DAB04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FA24-17DC-48A5-A19F-F3393529559E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F32E-F396-4857-9E0B-A297DAB04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15E21A-85C5-4069-A22A-93A4C80E4D8B}" type="datetime4">
              <a:rPr lang="en-US" smtClean="0"/>
              <a:pPr/>
              <a:t>July 28, 2013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E21A-85C5-4069-A22A-93A4C80E4D8B}" type="datetime4">
              <a:rPr lang="en-US" smtClean="0"/>
              <a:pPr/>
              <a:t>July 28, 2013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115E21A-85C5-4069-A22A-93A4C80E4D8B}" type="datetime4">
              <a:rPr lang="en-US" smtClean="0"/>
              <a:pPr/>
              <a:t>July 28, 2013</a:t>
            </a:fld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115E21A-85C5-4069-A22A-93A4C80E4D8B}" type="datetime4">
              <a:rPr lang="en-US" smtClean="0"/>
              <a:pPr/>
              <a:t>July 28, 2013</a:t>
            </a:fld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E21A-85C5-4069-A22A-93A4C80E4D8B}" type="datetime4">
              <a:rPr lang="en-US" smtClean="0"/>
              <a:pPr/>
              <a:t>July 28, 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E21A-85C5-4069-A22A-93A4C80E4D8B}" type="datetime4">
              <a:rPr lang="en-US" smtClean="0"/>
              <a:pPr/>
              <a:t>July 28, 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115E21A-85C5-4069-A22A-93A4C80E4D8B}" type="datetime4">
              <a:rPr lang="en-US" smtClean="0"/>
              <a:pPr/>
              <a:t>July 28, 2013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15E21A-85C5-4069-A22A-93A4C80E4D8B}" type="datetime4">
              <a:rPr lang="en-US" smtClean="0"/>
              <a:pPr/>
              <a:t>July 28, 2013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115E21A-85C5-4069-A22A-93A4C80E4D8B}" type="datetime4">
              <a:rPr lang="en-US" smtClean="0"/>
              <a:pPr/>
              <a:t>July 28,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Justice Academy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524000"/>
            <a:ext cx="4946432" cy="49464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64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32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876800"/>
            <a:ext cx="1900019" cy="19000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1790491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TS101790491-1</Template>
  <TotalTime>42</TotalTime>
  <Words>3</Words>
  <Application>Microsoft Office PowerPoint</Application>
  <PresentationFormat>On-screen Show (4:3)</PresentationFormat>
  <Paragraphs>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TS101790491-1</vt:lpstr>
      <vt:lpstr>The Justice Academy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Hal Campbell</dc:creator>
  <cp:lastModifiedBy>Hal Campbell</cp:lastModifiedBy>
  <cp:revision>13</cp:revision>
  <dcterms:created xsi:type="dcterms:W3CDTF">2010-09-12T16:22:24Z</dcterms:created>
  <dcterms:modified xsi:type="dcterms:W3CDTF">2013-07-28T15:37:28Z</dcterms:modified>
</cp:coreProperties>
</file>